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268" r:id="rId39"/>
    <p:sldId id="269" r:id="rId40"/>
    <p:sldId id="270" r:id="rId41"/>
    <p:sldId id="271" r:id="rId42"/>
    <p:sldId id="272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938E29-CD71-4FE7-98CE-0CF2E398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278938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14621</TotalTime>
  <Words>1193</Words>
  <Application>Microsoft Office PowerPoint</Application>
  <PresentationFormat>Widescreen</PresentationFormat>
  <Paragraphs>390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258</cp:revision>
  <dcterms:created xsi:type="dcterms:W3CDTF">2020-04-23T16:30:09Z</dcterms:created>
  <dcterms:modified xsi:type="dcterms:W3CDTF">2020-05-14T20:39:26Z</dcterms:modified>
</cp:coreProperties>
</file>